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4BD167-25FA-4408-8219-EC88ADC7E8B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01739D1-0CEA-4187-99CA-6CD4E1BF9B42}">
      <dgm:prSet phldrT="[Text]"/>
      <dgm:spPr/>
      <dgm:t>
        <a:bodyPr/>
        <a:lstStyle/>
        <a:p>
          <a:r>
            <a:rPr lang="en-GB" dirty="0" smtClean="0"/>
            <a:t>Worship</a:t>
          </a:r>
          <a:endParaRPr lang="en-GB" dirty="0"/>
        </a:p>
      </dgm:t>
    </dgm:pt>
    <dgm:pt modelId="{DA9FFE98-DB32-4E2E-BCB1-A0EB404D6419}" type="parTrans" cxnId="{399E8ECF-DC1D-411E-A370-90CBDF17DB29}">
      <dgm:prSet/>
      <dgm:spPr/>
      <dgm:t>
        <a:bodyPr/>
        <a:lstStyle/>
        <a:p>
          <a:endParaRPr lang="en-GB"/>
        </a:p>
      </dgm:t>
    </dgm:pt>
    <dgm:pt modelId="{C1FEFC7C-E0B9-4CDA-891B-92769F0717E6}" type="sibTrans" cxnId="{399E8ECF-DC1D-411E-A370-90CBDF17DB29}">
      <dgm:prSet/>
      <dgm:spPr/>
      <dgm:t>
        <a:bodyPr/>
        <a:lstStyle/>
        <a:p>
          <a:endParaRPr lang="en-GB"/>
        </a:p>
      </dgm:t>
    </dgm:pt>
    <dgm:pt modelId="{4C6B9E8B-0659-4A86-98EE-B616EBB0EA2D}">
      <dgm:prSet phldrT="[Text]"/>
      <dgm:spPr/>
      <dgm:t>
        <a:bodyPr/>
        <a:lstStyle/>
        <a:p>
          <a:r>
            <a:rPr lang="en-GB" dirty="0" smtClean="0"/>
            <a:t>Teaching</a:t>
          </a:r>
          <a:endParaRPr lang="en-GB" dirty="0"/>
        </a:p>
      </dgm:t>
    </dgm:pt>
    <dgm:pt modelId="{F2AF4E52-427D-4D9C-B420-595838B279AE}" type="parTrans" cxnId="{DC527694-DC78-4065-8229-789BAFB38D97}">
      <dgm:prSet/>
      <dgm:spPr/>
      <dgm:t>
        <a:bodyPr/>
        <a:lstStyle/>
        <a:p>
          <a:endParaRPr lang="en-GB"/>
        </a:p>
      </dgm:t>
    </dgm:pt>
    <dgm:pt modelId="{CC6ED667-2B29-48EC-8F81-02D8913E6486}" type="sibTrans" cxnId="{DC527694-DC78-4065-8229-789BAFB38D97}">
      <dgm:prSet/>
      <dgm:spPr/>
      <dgm:t>
        <a:bodyPr/>
        <a:lstStyle/>
        <a:p>
          <a:endParaRPr lang="en-GB"/>
        </a:p>
      </dgm:t>
    </dgm:pt>
    <dgm:pt modelId="{5D708FEF-FAB2-4584-942E-65E87758C24E}">
      <dgm:prSet phldrT="[Text]"/>
      <dgm:spPr/>
      <dgm:t>
        <a:bodyPr/>
        <a:lstStyle/>
        <a:p>
          <a:r>
            <a:rPr lang="en-GB" dirty="0" smtClean="0"/>
            <a:t>Holy Living</a:t>
          </a:r>
          <a:endParaRPr lang="en-GB" dirty="0"/>
        </a:p>
      </dgm:t>
    </dgm:pt>
    <dgm:pt modelId="{098C1092-98DE-4D89-9969-474D12109432}" type="parTrans" cxnId="{43D52C02-EC0F-4DFA-88B6-FEF6CA20A673}">
      <dgm:prSet/>
      <dgm:spPr/>
      <dgm:t>
        <a:bodyPr/>
        <a:lstStyle/>
        <a:p>
          <a:endParaRPr lang="en-GB"/>
        </a:p>
      </dgm:t>
    </dgm:pt>
    <dgm:pt modelId="{06127014-33C8-4582-8C91-715016C1ADE3}" type="sibTrans" cxnId="{43D52C02-EC0F-4DFA-88B6-FEF6CA20A673}">
      <dgm:prSet/>
      <dgm:spPr/>
      <dgm:t>
        <a:bodyPr/>
        <a:lstStyle/>
        <a:p>
          <a:endParaRPr lang="en-GB"/>
        </a:p>
      </dgm:t>
    </dgm:pt>
    <dgm:pt modelId="{900F17C5-015B-4E64-8CCE-5218036849C8}" type="pres">
      <dgm:prSet presAssocID="{A94BD167-25FA-4408-8219-EC88ADC7E8B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AABFF28-CBDD-4DF0-994B-24A5DC7C8A2E}" type="pres">
      <dgm:prSet presAssocID="{801739D1-0CEA-4187-99CA-6CD4E1BF9B4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A4DB82-4E47-47D6-9C77-FC360BEFF06F}" type="pres">
      <dgm:prSet presAssocID="{C1FEFC7C-E0B9-4CDA-891B-92769F0717E6}" presName="sibTrans" presStyleLbl="sibTrans2D1" presStyleIdx="0" presStyleCnt="3"/>
      <dgm:spPr/>
      <dgm:t>
        <a:bodyPr/>
        <a:lstStyle/>
        <a:p>
          <a:endParaRPr lang="en-GB"/>
        </a:p>
      </dgm:t>
    </dgm:pt>
    <dgm:pt modelId="{8F0E927D-FBF2-476D-949C-7E6EF5382589}" type="pres">
      <dgm:prSet presAssocID="{C1FEFC7C-E0B9-4CDA-891B-92769F0717E6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58612396-C444-4309-99BE-02255FE36EF5}" type="pres">
      <dgm:prSet presAssocID="{4C6B9E8B-0659-4A86-98EE-B616EBB0EA2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07F012-D66F-4126-9AC4-098E814F0496}" type="pres">
      <dgm:prSet presAssocID="{CC6ED667-2B29-48EC-8F81-02D8913E6486}" presName="sibTrans" presStyleLbl="sibTrans2D1" presStyleIdx="1" presStyleCnt="3"/>
      <dgm:spPr/>
      <dgm:t>
        <a:bodyPr/>
        <a:lstStyle/>
        <a:p>
          <a:endParaRPr lang="en-GB"/>
        </a:p>
      </dgm:t>
    </dgm:pt>
    <dgm:pt modelId="{80943C84-7517-4512-BF70-5C437D094396}" type="pres">
      <dgm:prSet presAssocID="{CC6ED667-2B29-48EC-8F81-02D8913E6486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E4E117B7-9E8C-471F-B0B0-2BD393EA2468}" type="pres">
      <dgm:prSet presAssocID="{5D708FEF-FAB2-4584-942E-65E87758C24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484753-682A-4505-95B8-331A53F10D84}" type="pres">
      <dgm:prSet presAssocID="{06127014-33C8-4582-8C91-715016C1ADE3}" presName="sibTrans" presStyleLbl="sibTrans2D1" presStyleIdx="2" presStyleCnt="3"/>
      <dgm:spPr/>
      <dgm:t>
        <a:bodyPr/>
        <a:lstStyle/>
        <a:p>
          <a:endParaRPr lang="en-GB"/>
        </a:p>
      </dgm:t>
    </dgm:pt>
    <dgm:pt modelId="{227A8D09-40DF-4402-9CEE-006A7D3846B0}" type="pres">
      <dgm:prSet presAssocID="{06127014-33C8-4582-8C91-715016C1ADE3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84ADA150-3372-4E30-9A6D-84326214CCCF}" type="presOf" srcId="{06127014-33C8-4582-8C91-715016C1ADE3}" destId="{1B484753-682A-4505-95B8-331A53F10D84}" srcOrd="0" destOrd="0" presId="urn:microsoft.com/office/officeart/2005/8/layout/cycle2"/>
    <dgm:cxn modelId="{DC527694-DC78-4065-8229-789BAFB38D97}" srcId="{A94BD167-25FA-4408-8219-EC88ADC7E8B7}" destId="{4C6B9E8B-0659-4A86-98EE-B616EBB0EA2D}" srcOrd="1" destOrd="0" parTransId="{F2AF4E52-427D-4D9C-B420-595838B279AE}" sibTransId="{CC6ED667-2B29-48EC-8F81-02D8913E6486}"/>
    <dgm:cxn modelId="{EF95DBE1-37A1-4CEC-A8FD-82A82CC3D9A7}" type="presOf" srcId="{5D708FEF-FAB2-4584-942E-65E87758C24E}" destId="{E4E117B7-9E8C-471F-B0B0-2BD393EA2468}" srcOrd="0" destOrd="0" presId="urn:microsoft.com/office/officeart/2005/8/layout/cycle2"/>
    <dgm:cxn modelId="{399E8ECF-DC1D-411E-A370-90CBDF17DB29}" srcId="{A94BD167-25FA-4408-8219-EC88ADC7E8B7}" destId="{801739D1-0CEA-4187-99CA-6CD4E1BF9B42}" srcOrd="0" destOrd="0" parTransId="{DA9FFE98-DB32-4E2E-BCB1-A0EB404D6419}" sibTransId="{C1FEFC7C-E0B9-4CDA-891B-92769F0717E6}"/>
    <dgm:cxn modelId="{CC9A8EA4-C8EF-4A1F-B2DA-80B293923305}" type="presOf" srcId="{C1FEFC7C-E0B9-4CDA-891B-92769F0717E6}" destId="{3DA4DB82-4E47-47D6-9C77-FC360BEFF06F}" srcOrd="0" destOrd="0" presId="urn:microsoft.com/office/officeart/2005/8/layout/cycle2"/>
    <dgm:cxn modelId="{E17F02EF-BF23-43FD-A567-C180F72CCA1C}" type="presOf" srcId="{CC6ED667-2B29-48EC-8F81-02D8913E6486}" destId="{3907F012-D66F-4126-9AC4-098E814F0496}" srcOrd="0" destOrd="0" presId="urn:microsoft.com/office/officeart/2005/8/layout/cycle2"/>
    <dgm:cxn modelId="{83195C88-12AE-4F83-B069-E17AA192CA51}" type="presOf" srcId="{C1FEFC7C-E0B9-4CDA-891B-92769F0717E6}" destId="{8F0E927D-FBF2-476D-949C-7E6EF5382589}" srcOrd="1" destOrd="0" presId="urn:microsoft.com/office/officeart/2005/8/layout/cycle2"/>
    <dgm:cxn modelId="{6F9F3600-F28F-4525-B0D1-ED98CC300832}" type="presOf" srcId="{4C6B9E8B-0659-4A86-98EE-B616EBB0EA2D}" destId="{58612396-C444-4309-99BE-02255FE36EF5}" srcOrd="0" destOrd="0" presId="urn:microsoft.com/office/officeart/2005/8/layout/cycle2"/>
    <dgm:cxn modelId="{43D52C02-EC0F-4DFA-88B6-FEF6CA20A673}" srcId="{A94BD167-25FA-4408-8219-EC88ADC7E8B7}" destId="{5D708FEF-FAB2-4584-942E-65E87758C24E}" srcOrd="2" destOrd="0" parTransId="{098C1092-98DE-4D89-9969-474D12109432}" sibTransId="{06127014-33C8-4582-8C91-715016C1ADE3}"/>
    <dgm:cxn modelId="{C1B995AC-8D90-45AB-90D3-5E2B286D978C}" type="presOf" srcId="{801739D1-0CEA-4187-99CA-6CD4E1BF9B42}" destId="{DAABFF28-CBDD-4DF0-994B-24A5DC7C8A2E}" srcOrd="0" destOrd="0" presId="urn:microsoft.com/office/officeart/2005/8/layout/cycle2"/>
    <dgm:cxn modelId="{54EA76EE-00D6-4887-90EB-9EFC8F3BE72F}" type="presOf" srcId="{A94BD167-25FA-4408-8219-EC88ADC7E8B7}" destId="{900F17C5-015B-4E64-8CCE-5218036849C8}" srcOrd="0" destOrd="0" presId="urn:microsoft.com/office/officeart/2005/8/layout/cycle2"/>
    <dgm:cxn modelId="{BB4F46C0-246E-471F-A667-8CED9D3E5095}" type="presOf" srcId="{06127014-33C8-4582-8C91-715016C1ADE3}" destId="{227A8D09-40DF-4402-9CEE-006A7D3846B0}" srcOrd="1" destOrd="0" presId="urn:microsoft.com/office/officeart/2005/8/layout/cycle2"/>
    <dgm:cxn modelId="{E21B6418-3D7F-4FDC-A3D4-D6835111BE7E}" type="presOf" srcId="{CC6ED667-2B29-48EC-8F81-02D8913E6486}" destId="{80943C84-7517-4512-BF70-5C437D094396}" srcOrd="1" destOrd="0" presId="urn:microsoft.com/office/officeart/2005/8/layout/cycle2"/>
    <dgm:cxn modelId="{B07B12CB-B140-4FD9-AB24-B91F082084C8}" type="presParOf" srcId="{900F17C5-015B-4E64-8CCE-5218036849C8}" destId="{DAABFF28-CBDD-4DF0-994B-24A5DC7C8A2E}" srcOrd="0" destOrd="0" presId="urn:microsoft.com/office/officeart/2005/8/layout/cycle2"/>
    <dgm:cxn modelId="{C51EAFD4-2C62-4730-B09F-47F15F23768D}" type="presParOf" srcId="{900F17C5-015B-4E64-8CCE-5218036849C8}" destId="{3DA4DB82-4E47-47D6-9C77-FC360BEFF06F}" srcOrd="1" destOrd="0" presId="urn:microsoft.com/office/officeart/2005/8/layout/cycle2"/>
    <dgm:cxn modelId="{54CBBE59-D5B5-44D3-B8DA-8FFF5E3BF4F3}" type="presParOf" srcId="{3DA4DB82-4E47-47D6-9C77-FC360BEFF06F}" destId="{8F0E927D-FBF2-476D-949C-7E6EF5382589}" srcOrd="0" destOrd="0" presId="urn:microsoft.com/office/officeart/2005/8/layout/cycle2"/>
    <dgm:cxn modelId="{E5494491-67C1-43B4-86D7-72F13B43BDB2}" type="presParOf" srcId="{900F17C5-015B-4E64-8CCE-5218036849C8}" destId="{58612396-C444-4309-99BE-02255FE36EF5}" srcOrd="2" destOrd="0" presId="urn:microsoft.com/office/officeart/2005/8/layout/cycle2"/>
    <dgm:cxn modelId="{AF43C0E6-E2FE-4D4B-B04D-B2FFD40105C5}" type="presParOf" srcId="{900F17C5-015B-4E64-8CCE-5218036849C8}" destId="{3907F012-D66F-4126-9AC4-098E814F0496}" srcOrd="3" destOrd="0" presId="urn:microsoft.com/office/officeart/2005/8/layout/cycle2"/>
    <dgm:cxn modelId="{69ABD7D9-BDD7-4FA0-B31A-E4C0D4ED2085}" type="presParOf" srcId="{3907F012-D66F-4126-9AC4-098E814F0496}" destId="{80943C84-7517-4512-BF70-5C437D094396}" srcOrd="0" destOrd="0" presId="urn:microsoft.com/office/officeart/2005/8/layout/cycle2"/>
    <dgm:cxn modelId="{DE7165A2-68A3-409D-B3C7-142D4B0CDDA1}" type="presParOf" srcId="{900F17C5-015B-4E64-8CCE-5218036849C8}" destId="{E4E117B7-9E8C-471F-B0B0-2BD393EA2468}" srcOrd="4" destOrd="0" presId="urn:microsoft.com/office/officeart/2005/8/layout/cycle2"/>
    <dgm:cxn modelId="{CBD1E020-364C-4BD5-B4FD-BC3BC6E51153}" type="presParOf" srcId="{900F17C5-015B-4E64-8CCE-5218036849C8}" destId="{1B484753-682A-4505-95B8-331A53F10D84}" srcOrd="5" destOrd="0" presId="urn:microsoft.com/office/officeart/2005/8/layout/cycle2"/>
    <dgm:cxn modelId="{B2C31A44-B953-42AC-B860-9B4114456418}" type="presParOf" srcId="{1B484753-682A-4505-95B8-331A53F10D84}" destId="{227A8D09-40DF-4402-9CEE-006A7D3846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ABFF28-CBDD-4DF0-994B-24A5DC7C8A2E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Worship</a:t>
          </a:r>
          <a:endParaRPr lang="en-GB" sz="2900" kern="1200" dirty="0"/>
        </a:p>
      </dsp:txBody>
      <dsp:txXfrm>
        <a:off x="3131306" y="1390"/>
        <a:ext cx="1966986" cy="1966986"/>
      </dsp:txXfrm>
    </dsp:sp>
    <dsp:sp modelId="{3DA4DB82-4E47-47D6-9C77-FC360BEFF06F}">
      <dsp:nvSpPr>
        <dsp:cNvPr id="0" name=""/>
        <dsp:cNvSpPr/>
      </dsp:nvSpPr>
      <dsp:spPr>
        <a:xfrm rot="3600000">
          <a:off x="4584392" y="1918261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 rot="3600000">
        <a:off x="4584392" y="1918261"/>
        <a:ext cx="521866" cy="663858"/>
      </dsp:txXfrm>
    </dsp:sp>
    <dsp:sp modelId="{58612396-C444-4309-99BE-02255FE36EF5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Teaching</a:t>
          </a:r>
          <a:endParaRPr lang="en-GB" sz="2900" kern="1200" dirty="0"/>
        </a:p>
      </dsp:txBody>
      <dsp:txXfrm>
        <a:off x="4607126" y="2557585"/>
        <a:ext cx="1966986" cy="1966986"/>
      </dsp:txXfrm>
    </dsp:sp>
    <dsp:sp modelId="{3907F012-D66F-4126-9AC4-098E814F0496}">
      <dsp:nvSpPr>
        <dsp:cNvPr id="0" name=""/>
        <dsp:cNvSpPr/>
      </dsp:nvSpPr>
      <dsp:spPr>
        <a:xfrm rot="10800000">
          <a:off x="3868636" y="3209150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 rot="10800000">
        <a:off x="3868636" y="3209150"/>
        <a:ext cx="521866" cy="663858"/>
      </dsp:txXfrm>
    </dsp:sp>
    <dsp:sp modelId="{E4E117B7-9E8C-471F-B0B0-2BD393EA2468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Holy Living</a:t>
          </a:r>
          <a:endParaRPr lang="en-GB" sz="2900" kern="1200" dirty="0"/>
        </a:p>
      </dsp:txBody>
      <dsp:txXfrm>
        <a:off x="1655486" y="2557585"/>
        <a:ext cx="1966986" cy="1966986"/>
      </dsp:txXfrm>
    </dsp:sp>
    <dsp:sp modelId="{1B484753-682A-4505-95B8-331A53F10D84}">
      <dsp:nvSpPr>
        <dsp:cNvPr id="0" name=""/>
        <dsp:cNvSpPr/>
      </dsp:nvSpPr>
      <dsp:spPr>
        <a:xfrm rot="18000000">
          <a:off x="3108571" y="1943843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 rot="18000000">
        <a:off x="3108571" y="1943843"/>
        <a:ext cx="521866" cy="663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2B8C-03A2-4D4E-9FF5-73920DC82593}" type="datetimeFigureOut">
              <a:rPr lang="en-GB" smtClean="0"/>
              <a:pPr/>
              <a:t>10/02/2013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FB221-D8BE-4930-805F-A9BD170D1B5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Paths of Righteousness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Psalm 119:9-16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Blockages?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#2 – Actions</a:t>
            </a:r>
          </a:p>
          <a:p>
            <a:pPr>
              <a:buNone/>
            </a:pPr>
            <a:r>
              <a:rPr lang="en-US" dirty="0" smtClean="0"/>
              <a:t>Often struggle because we do not value all three of the components of Christian life or place restrictions on them</a:t>
            </a:r>
          </a:p>
          <a:p>
            <a:pPr>
              <a:buNone/>
            </a:pPr>
            <a:r>
              <a:rPr lang="en-US" dirty="0" smtClean="0"/>
              <a:t>Worship – We want it the way we like</a:t>
            </a:r>
          </a:p>
          <a:p>
            <a:pPr>
              <a:buNone/>
            </a:pPr>
            <a:r>
              <a:rPr lang="en-US" dirty="0" smtClean="0"/>
              <a:t>Teaching – We don’t want to challenge ourselves</a:t>
            </a:r>
          </a:p>
          <a:p>
            <a:pPr>
              <a:buNone/>
            </a:pPr>
            <a:r>
              <a:rPr lang="en-US" dirty="0" smtClean="0"/>
              <a:t>Holy Living  - Our sinful desires often come into conflict with doing the holy thing</a:t>
            </a:r>
          </a:p>
          <a:p>
            <a:pPr>
              <a:buNone/>
            </a:pPr>
            <a:r>
              <a:rPr lang="en-US" b="1" i="1" dirty="0" smtClean="0"/>
              <a:t>Sometimes there is a price to be paid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Blockages?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Blockages?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#3 – Contemplation / Reflection</a:t>
            </a:r>
          </a:p>
          <a:p>
            <a:pPr>
              <a:buNone/>
            </a:pPr>
            <a:r>
              <a:rPr lang="en-US" dirty="0" smtClean="0"/>
              <a:t>Done in community and individually</a:t>
            </a:r>
          </a:p>
          <a:p>
            <a:pPr>
              <a:buNone/>
            </a:pPr>
            <a:r>
              <a:rPr lang="en-US" dirty="0" smtClean="0"/>
              <a:t>Home Groups</a:t>
            </a:r>
          </a:p>
          <a:p>
            <a:pPr>
              <a:buNone/>
            </a:pPr>
            <a:r>
              <a:rPr lang="en-US" dirty="0" smtClean="0"/>
              <a:t>One on One</a:t>
            </a:r>
          </a:p>
          <a:p>
            <a:pPr>
              <a:buNone/>
            </a:pPr>
            <a:r>
              <a:rPr lang="en-US" dirty="0" smtClean="0"/>
              <a:t>Blogs – share experiences</a:t>
            </a:r>
          </a:p>
          <a:p>
            <a:pPr>
              <a:buNone/>
            </a:pPr>
            <a:r>
              <a:rPr lang="en-US" dirty="0" err="1" smtClean="0"/>
              <a:t>Facebook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Ask for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Delight in Your Decrees</a:t>
            </a:r>
            <a:endParaRPr lang="en-GB" dirty="0"/>
          </a:p>
        </p:txBody>
      </p:sp>
      <p:pic>
        <p:nvPicPr>
          <p:cNvPr id="3074" name="Picture 2" descr="http://cdn1.bigcommerce.com/server2500/cb550/products/4918/images/7451/Butterfield_thoughts__77154.1352816744.1280.1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3183367" cy="5013176"/>
          </a:xfrm>
          <a:prstGeom prst="rect">
            <a:avLst/>
          </a:prstGeom>
          <a:noFill/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067944" y="1600200"/>
            <a:ext cx="4618856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God stirs our hearts to desire him – he calls us to exercise our will</a:t>
            </a:r>
          </a:p>
          <a:p>
            <a:pPr>
              <a:buNone/>
            </a:pPr>
            <a:r>
              <a:rPr lang="en-US" dirty="0" smtClean="0"/>
              <a:t>God places in us a desire to worship him, learn of him and live for him</a:t>
            </a:r>
          </a:p>
          <a:p>
            <a:pPr>
              <a:buNone/>
            </a:pPr>
            <a:r>
              <a:rPr lang="en-US" dirty="0" smtClean="0"/>
              <a:t>God calls us to be in relationship with him, to learn and to see what he is doing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Psalm 119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9089" t="40454" r="4006" b="33042"/>
          <a:stretch>
            <a:fillRect/>
          </a:stretch>
        </p:blipFill>
        <p:spPr bwMode="auto">
          <a:xfrm>
            <a:off x="2195736" y="1124744"/>
            <a:ext cx="4824536" cy="555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on the Path of Purity?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Psalm 23:3 – He guides me along the right paths for his name’s sake</a:t>
            </a:r>
          </a:p>
          <a:p>
            <a:pPr>
              <a:buNone/>
            </a:pPr>
            <a:r>
              <a:rPr lang="en-US" dirty="0" smtClean="0"/>
              <a:t>Psalm 119:9 – How do we stay on path of purity?</a:t>
            </a:r>
          </a:p>
          <a:p>
            <a:pPr>
              <a:buNone/>
            </a:pPr>
            <a:r>
              <a:rPr lang="en-US" dirty="0" smtClean="0"/>
              <a:t>			“Living according to your Word”</a:t>
            </a:r>
          </a:p>
          <a:p>
            <a:pPr>
              <a:buNone/>
            </a:pPr>
            <a:r>
              <a:rPr lang="en-US" dirty="0" smtClean="0"/>
              <a:t>What does that look like?</a:t>
            </a:r>
            <a:br>
              <a:rPr lang="en-US" dirty="0" smtClean="0"/>
            </a:br>
            <a:r>
              <a:rPr lang="en-US" dirty="0" smtClean="0"/>
              <a:t>Handily, Psalm 119 tells us…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#1 – Heart</a:t>
            </a:r>
          </a:p>
          <a:p>
            <a:pPr>
              <a:buNone/>
            </a:pPr>
            <a:r>
              <a:rPr lang="en-US" dirty="0" smtClean="0"/>
              <a:t>“I seek you with all of my heart”</a:t>
            </a:r>
          </a:p>
          <a:p>
            <a:pPr>
              <a:buNone/>
            </a:pPr>
            <a:r>
              <a:rPr lang="en-US" dirty="0" smtClean="0"/>
              <a:t>Seeking God is an act of the heart</a:t>
            </a:r>
          </a:p>
          <a:p>
            <a:pPr>
              <a:buNone/>
            </a:pPr>
            <a:r>
              <a:rPr lang="en-US" dirty="0" smtClean="0"/>
              <a:t>Not straying from his commands is not about “obeying the rules” but rather choosing to follow</a:t>
            </a:r>
          </a:p>
          <a:p>
            <a:pPr>
              <a:buNone/>
            </a:pPr>
            <a:r>
              <a:rPr lang="en-US" dirty="0" smtClean="0"/>
              <a:t>“Hidden your word in my heart”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Our heart is our desire – not so much passion (romance) but rather will</a:t>
            </a:r>
          </a:p>
          <a:p>
            <a:pPr>
              <a:buNone/>
            </a:pPr>
            <a:r>
              <a:rPr lang="en-US" dirty="0" smtClean="0"/>
              <a:t>So the Psalmist is saying – “Desire to follow God”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Hide his Word in our hearts so as not to sin</a:t>
            </a:r>
          </a:p>
          <a:p>
            <a:pPr>
              <a:buNone/>
            </a:pPr>
            <a:r>
              <a:rPr lang="en-US" dirty="0" smtClean="0"/>
              <a:t>If we know what God’s will is, we know what to do</a:t>
            </a:r>
          </a:p>
          <a:p>
            <a:pPr>
              <a:buNone/>
            </a:pPr>
            <a:r>
              <a:rPr lang="en-US" dirty="0" smtClean="0"/>
              <a:t>You can’t pass the exam if you don’t study the </a:t>
            </a:r>
            <a:r>
              <a:rPr lang="en-US" dirty="0" smtClean="0"/>
              <a:t>course material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i="1" dirty="0" smtClean="0"/>
              <a:t>Do we desire to follow God?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#2 – Actions</a:t>
            </a:r>
          </a:p>
          <a:p>
            <a:pPr>
              <a:buNone/>
            </a:pPr>
            <a:r>
              <a:rPr lang="en-US" dirty="0" smtClean="0"/>
              <a:t>“Praise be to you LORD”</a:t>
            </a:r>
          </a:p>
          <a:p>
            <a:pPr>
              <a:buNone/>
            </a:pPr>
            <a:r>
              <a:rPr lang="en-US" dirty="0" smtClean="0"/>
              <a:t>“With my lips I recount all the laws”</a:t>
            </a:r>
          </a:p>
          <a:p>
            <a:pPr>
              <a:buNone/>
            </a:pPr>
            <a:r>
              <a:rPr lang="en-US" dirty="0" smtClean="0"/>
              <a:t>“I rejoice in following your statutes”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A heart that desires to follow God turns thoughts into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“Praise be to you LORD”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Worship</a:t>
            </a:r>
          </a:p>
          <a:p>
            <a:pPr>
              <a:buNone/>
            </a:pPr>
            <a:r>
              <a:rPr lang="en-US" dirty="0" smtClean="0"/>
              <a:t>“With my lips I recount all the laws”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/>
              <a:t>Teaching / Learning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“I rejoice in following your statutes”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/>
              <a:t>Holy Living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#3 – Contemplation</a:t>
            </a:r>
          </a:p>
          <a:p>
            <a:pPr>
              <a:buNone/>
            </a:pPr>
            <a:r>
              <a:rPr lang="en-US" dirty="0" smtClean="0"/>
              <a:t>“I meditate on your precepts and consider your ways”</a:t>
            </a:r>
          </a:p>
          <a:p>
            <a:pPr>
              <a:buNone/>
            </a:pPr>
            <a:r>
              <a:rPr lang="en-US" dirty="0" smtClean="0"/>
              <a:t>We reflect on what we have learnt and done</a:t>
            </a:r>
          </a:p>
          <a:p>
            <a:pPr>
              <a:buNone/>
            </a:pPr>
            <a:r>
              <a:rPr lang="en-US" dirty="0" smtClean="0"/>
              <a:t>We inquire what it means, what God is calling us to next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Blockages?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#1 – Heart</a:t>
            </a:r>
          </a:p>
          <a:p>
            <a:pPr>
              <a:buNone/>
            </a:pPr>
            <a:r>
              <a:rPr lang="en-US" dirty="0" smtClean="0"/>
              <a:t>We do not love because we feel like it, we love because we choose to</a:t>
            </a:r>
          </a:p>
          <a:p>
            <a:pPr>
              <a:buNone/>
            </a:pPr>
            <a:r>
              <a:rPr lang="en-US" dirty="0" smtClean="0"/>
              <a:t>It is an act of the will</a:t>
            </a:r>
          </a:p>
          <a:p>
            <a:pPr>
              <a:buNone/>
            </a:pPr>
            <a:r>
              <a:rPr lang="en-US" dirty="0" smtClean="0"/>
              <a:t>If you sometimes don’t feel like placing God at the centre of your heart, welcome to the experience of the rest of the Church!</a:t>
            </a:r>
          </a:p>
          <a:p>
            <a:pPr>
              <a:buNone/>
            </a:pPr>
            <a:r>
              <a:rPr lang="en-US" dirty="0" smtClean="0"/>
              <a:t>Often greatest advances come when we choose to follow God despite our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475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Paths of Righteousness</vt:lpstr>
      <vt:lpstr>Psalm 119</vt:lpstr>
      <vt:lpstr>Stay on the Path of Purity?</vt:lpstr>
      <vt:lpstr>Three Components</vt:lpstr>
      <vt:lpstr>Three Components</vt:lpstr>
      <vt:lpstr>Three Components</vt:lpstr>
      <vt:lpstr>Three Components</vt:lpstr>
      <vt:lpstr>Three Components</vt:lpstr>
      <vt:lpstr>Blockages?</vt:lpstr>
      <vt:lpstr>Blockages?</vt:lpstr>
      <vt:lpstr>Blockages?</vt:lpstr>
      <vt:lpstr>Blockages?</vt:lpstr>
      <vt:lpstr>Delight in Your Decrees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Paths of Righteousness</dc:title>
  <dc:creator>User</dc:creator>
  <cp:lastModifiedBy>User</cp:lastModifiedBy>
  <cp:revision>15</cp:revision>
  <dcterms:created xsi:type="dcterms:W3CDTF">2013-02-09T11:37:18Z</dcterms:created>
  <dcterms:modified xsi:type="dcterms:W3CDTF">2013-02-10T09:22:41Z</dcterms:modified>
</cp:coreProperties>
</file>