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0F35-3C92-48A3-A203-7C0E2C75E394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.png"/>
          <p:cNvPicPr>
            <a:picLocks noChangeAspect="1"/>
          </p:cNvPicPr>
          <p:nvPr/>
        </p:nvPicPr>
        <p:blipFill>
          <a:blip r:embed="rId2" cstate="print"/>
          <a:srcRect r="15577" b="13601"/>
          <a:stretch>
            <a:fillRect/>
          </a:stretch>
        </p:blipFill>
        <p:spPr>
          <a:xfrm>
            <a:off x="3791744" y="245789"/>
            <a:ext cx="4680520" cy="63515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19536" y="356659"/>
          <a:ext cx="8424936" cy="5917652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kern="1200" dirty="0"/>
                        <a:t>Genesis 1:27</a:t>
                      </a:r>
                      <a:endParaRPr lang="en-GB" sz="27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kern="1200" dirty="0"/>
                        <a:t>Genesis 2:23</a:t>
                      </a:r>
                      <a:endParaRPr lang="en-GB" sz="27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dirty="0"/>
                        <a:t>So God created man in his own image</a:t>
                      </a:r>
                      <a:endParaRPr lang="en-GB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dirty="0"/>
                        <a:t>This at last is bone of my bones</a:t>
                      </a:r>
                      <a:endParaRPr lang="en-GB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dirty="0"/>
                        <a:t>in the image of God he created him</a:t>
                      </a:r>
                      <a:endParaRPr lang="en-GB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dirty="0"/>
                        <a:t>and flesh of my flesh;</a:t>
                      </a:r>
                      <a:endParaRPr lang="en-GB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/>
                        <a:t>male and female he created them</a:t>
                      </a:r>
                      <a:endParaRPr lang="en-GB" sz="2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dirty="0"/>
                        <a:t>she shall be called Woman, because she was taken out of Man.</a:t>
                      </a:r>
                      <a:endParaRPr lang="en-GB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45121"/>
              </p:ext>
            </p:extLst>
          </p:nvPr>
        </p:nvGraphicFramePr>
        <p:xfrm>
          <a:off x="623392" y="131779"/>
          <a:ext cx="11089232" cy="6602447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70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6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kern="1200" dirty="0"/>
                        <a:t>Theme</a:t>
                      </a:r>
                      <a:endParaRPr lang="en-GB" sz="27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kern="1200" dirty="0"/>
                        <a:t>Serpent</a:t>
                      </a:r>
                      <a:endParaRPr lang="en-GB" sz="27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Woman</a:t>
                      </a:r>
                    </a:p>
                  </a:txBody>
                  <a:tcPr marL="9525" marR="9525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Adam</a:t>
                      </a:r>
                    </a:p>
                  </a:txBody>
                  <a:tcPr marL="9525" marR="9525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/>
                        <a:t>Guilt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Because you have done this,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Because you have listened to the voice of your wife and have eaten of the tree of which I commanded you, “You shall not eat of it,”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/>
                        <a:t>Curse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cursed are you above all livestock and above all beasts of the field; on your belly you shall go, and dust you shall eat all the days of your life.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cursed is the ground because of you;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/>
                        <a:t>Sentence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will put enmity between you and the woman, and between your offspring and her offspring; he shall bruise your head, and you shall bruise his heel.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will surely multiply your pain in childbearing; in pain you shall bring forth children. Your desire shall be for your husband, and he shall rule over you.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pain you shall eat of it all the days of your life; thorns and thistles it shall bring forth for you; and you shall eat the plants of the field.</a:t>
                      </a:r>
                      <a:b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the sweat of your face you shall eat bread, till you return to the ground, for out of it you were taken; for you are dust, and to dust you shall return.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.png"/>
          <p:cNvPicPr>
            <a:picLocks noChangeAspect="1"/>
          </p:cNvPicPr>
          <p:nvPr/>
        </p:nvPicPr>
        <p:blipFill>
          <a:blip r:embed="rId2" cstate="print"/>
          <a:srcRect r="15577" b="13601"/>
          <a:stretch>
            <a:fillRect/>
          </a:stretch>
        </p:blipFill>
        <p:spPr>
          <a:xfrm>
            <a:off x="3791744" y="245789"/>
            <a:ext cx="4680520" cy="6351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4D02C5688C2459910266545FC9707" ma:contentTypeVersion="2" ma:contentTypeDescription="Create a new document." ma:contentTypeScope="" ma:versionID="9b8d4a19cfe5f460bac271fd73e54f44">
  <xsd:schema xmlns:xsd="http://www.w3.org/2001/XMLSchema" xmlns:xs="http://www.w3.org/2001/XMLSchema" xmlns:p="http://schemas.microsoft.com/office/2006/metadata/properties" xmlns:ns2="faf9bfb9-eda6-4d9e-8f55-8fa18d8eefb1" targetNamespace="http://schemas.microsoft.com/office/2006/metadata/properties" ma:root="true" ma:fieldsID="361391e71c8589ef9a8725d2bee33914" ns2:_="">
    <xsd:import namespace="faf9bfb9-eda6-4d9e-8f55-8fa18d8eef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9bfb9-eda6-4d9e-8f55-8fa18d8eef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C6C350-EC0E-473C-85DD-38090BF7D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f9bfb9-eda6-4d9e-8f55-8fa18d8eef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8C567F-26C2-4096-BF46-2B5DE6CA40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0FED5A-D133-4502-B555-E274DA856B94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faf9bfb9-eda6-4d9e-8f55-8fa18d8eefb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208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Ould</dc:creator>
  <cp:lastModifiedBy>Luke Bristowe</cp:lastModifiedBy>
  <cp:revision>5</cp:revision>
  <dcterms:created xsi:type="dcterms:W3CDTF">2016-08-30T07:16:09Z</dcterms:created>
  <dcterms:modified xsi:type="dcterms:W3CDTF">2017-05-23T09:22:23Z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0x0101003844D02C5688C2459910266545FC9707</vt:lpwstr>
  </property>
</Properties>
</file>